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FCD04B-F373-4937-A167-95292D9C0953}" v="4" dt="2024-02-03T00:46:44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teban Reyes Marcelo" userId="6339de3876e73a36" providerId="LiveId" clId="{F3FCD04B-F373-4937-A167-95292D9C0953}"/>
    <pc:docChg chg="undo custSel addSld modSld addMainMaster delMainMaster">
      <pc:chgData name="Esteban Reyes Marcelo" userId="6339de3876e73a36" providerId="LiveId" clId="{F3FCD04B-F373-4937-A167-95292D9C0953}" dt="2024-02-03T00:47:22.715" v="51" actId="1076"/>
      <pc:docMkLst>
        <pc:docMk/>
      </pc:docMkLst>
      <pc:sldChg chg="addSp delSp modSp new mod modMedia setBg modClrScheme setClrOvrMap chgLayout">
        <pc:chgData name="Esteban Reyes Marcelo" userId="6339de3876e73a36" providerId="LiveId" clId="{F3FCD04B-F373-4937-A167-95292D9C0953}" dt="2024-02-03T00:46:07.263" v="41" actId="790"/>
        <pc:sldMkLst>
          <pc:docMk/>
          <pc:sldMk cId="2561656648" sldId="256"/>
        </pc:sldMkLst>
        <pc:spChg chg="mo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2" creationId="{D768B7B5-CB80-3820-E080-8E1BE8032E67}"/>
          </ac:spMkLst>
        </pc:spChg>
        <pc:spChg chg="mod">
          <ac:chgData name="Esteban Reyes Marcelo" userId="6339de3876e73a36" providerId="LiveId" clId="{F3FCD04B-F373-4937-A167-95292D9C0953}" dt="2024-02-03T00:46:07.263" v="41" actId="790"/>
          <ac:spMkLst>
            <pc:docMk/>
            <pc:sldMk cId="2561656648" sldId="256"/>
            <ac:spMk id="3" creationId="{89FD7FDD-671E-6CAB-24D9-7449C205FB18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9" creationId="{4EFE82FE-7465-AE46-88DF-34D347E83B84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11" creationId="{8B80D579-AC08-8D49-BB6A-21123F80B589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7" creationId="{2D6FBB9D-1CAA-4D05-AB33-BABDFE17B8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9" creationId="{04727B71-B4B6-4823-80A1-68C40B475118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1" creationId="{79A6DB05-9FB5-4B07-8675-74C23D4FD89D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3" creationId="{0288C6B4-AFC3-407F-A595-EFFD38D4CCAF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5" creationId="{CF236821-17FE-429B-8D2C-08E13A64EA40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7" creationId="{C0BDBCD2-E081-43AB-9119-C55465E59757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9" creationId="{98E79BE4-34FE-485A-98A5-92CE8F7C47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41" creationId="{7A5F0580-5EE9-419F-96EE-B6529EF6E7D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43" creationId="{988521F4-D44A-42C5-9BDB-5CA25554098B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5" creationId="{5EC04BFF-C178-43B0-9567-EEA423F5C130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8" creationId="{40F9F56E-5A69-4F79-A578-5963B46C14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9" creationId="{E99323BC-1B70-447E-A2E4-BD7851671A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50" creationId="{1FFF5263-8C19-4573-8C94-FC74D1ED10D8}"/>
          </ac:spMkLst>
        </pc:spChg>
        <pc:spChg chg="add del">
          <ac:chgData name="Esteban Reyes Marcelo" userId="6339de3876e73a36" providerId="LiveId" clId="{F3FCD04B-F373-4937-A167-95292D9C0953}" dt="2024-02-03T00:43:37.006" v="15" actId="26606"/>
          <ac:spMkLst>
            <pc:docMk/>
            <pc:sldMk cId="2561656648" sldId="256"/>
            <ac:spMk id="57" creationId="{46AD51EB-971C-4722-9A98-42EB5ABCADA3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2" creationId="{0786F82F-1B47-46ED-8EAE-53EF71E59E9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3" creationId="{EF1BAF6F-6275-4646-9C59-331B29B9550F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4" creationId="{099405E2-1A96-4DBA-A9DC-4C2A1B421CA9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5" creationId="{79855050-A75B-4DD0-9B56-8B1C7722D884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6" creationId="{2060C0F7-61A6-4E64-A77E-AFBD81127352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7" creationId="{BCF4857D-F003-4CA1-82AB-00900B1008B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8" creationId="{DB791336-FCAA-4174-9303-B3F37486111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9" creationId="{CA212158-300D-44D0-9CCE-472C3F669EE1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70" creationId="{5E6738EB-6FF0-4AF9-8462-57F4494B88B2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5" creationId="{CCC95119-6D9D-3542-9E0E-4171B33DC9CA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7" creationId="{EFC92F19-7317-314C-81B7-43B8B687F4E4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9" creationId="{C868C70C-E5C4-CD47-888C-FCB3373B6D38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1" creationId="{D8C68F39-5E8A-844C-A8FD-394F253C1E5F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3" creationId="{BC583CEB-AC2B-2640-94F6-5958E6BC5BAB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5" creationId="{24B49C7F-C207-483C-836E-1DC51EADB53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6" creationId="{7F914DDC-D2A9-4C86-B057-CDBB8F17420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7" creationId="{A39C7114-BEDD-41AE-8645-0502136A65F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89" creationId="{CCC95119-6D9D-3542-9E0E-4171B33DC9C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0" creationId="{EFC92F19-7317-314C-81B7-43B8B687F4E4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1" creationId="{C868C70C-E5C4-CD47-888C-FCB3373B6D38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2" creationId="{D8C68F39-5E8A-844C-A8FD-394F253C1E5F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3" creationId="{BC583CEB-AC2B-2640-94F6-5958E6BC5BAB}"/>
          </ac:spMkLst>
        </pc:spChg>
        <pc:grpChg chg="add del">
          <ac:chgData name="Esteban Reyes Marcelo" userId="6339de3876e73a36" providerId="LiveId" clId="{F3FCD04B-F373-4937-A167-95292D9C0953}" dt="2024-02-03T00:43:37.051" v="16" actId="26606"/>
          <ac:grpSpMkLst>
            <pc:docMk/>
            <pc:sldMk cId="2561656648" sldId="256"/>
            <ac:grpSpMk id="15" creationId="{44406D7A-DB1A-D940-8AD1-93FAF9DD7199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4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51" creationId="{A02066EC-92CE-4F17-AB46-346119D15C6A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8" creationId="{A067C78B-85E8-4F6D-8955-09EB55C84234}"/>
          </ac:grpSpMkLst>
        </pc:grpChg>
        <pc:picChg chg="add mod ord">
          <ac:chgData name="Esteban Reyes Marcelo" userId="6339de3876e73a36" providerId="LiveId" clId="{F3FCD04B-F373-4937-A167-95292D9C0953}" dt="2024-02-03T00:43:58.211" v="21" actId="26606"/>
          <ac:picMkLst>
            <pc:docMk/>
            <pc:sldMk cId="2561656648" sldId="256"/>
            <ac:picMk id="4" creationId="{B8E60731-DEED-FF31-320D-3CEA3164B088}"/>
          </ac:picMkLst>
        </pc:picChg>
        <pc:cxnChg chg="add del">
          <ac:chgData name="Esteban Reyes Marcelo" userId="6339de3876e73a36" providerId="LiveId" clId="{F3FCD04B-F373-4937-A167-95292D9C0953}" dt="2024-02-03T00:43:37.051" v="16" actId="26606"/>
          <ac:cxnSpMkLst>
            <pc:docMk/>
            <pc:sldMk cId="2561656648" sldId="256"/>
            <ac:cxnSpMk id="13" creationId="{EC392F51-F23E-E242-9750-A5B1F128E573}"/>
          </ac:cxnSpMkLst>
        </pc:cxnChg>
      </pc:sldChg>
      <pc:sldChg chg="addSp delSp modSp new mod setBg">
        <pc:chgData name="Esteban Reyes Marcelo" userId="6339de3876e73a36" providerId="LiveId" clId="{F3FCD04B-F373-4937-A167-95292D9C0953}" dt="2024-02-03T00:47:22.715" v="51" actId="1076"/>
        <pc:sldMkLst>
          <pc:docMk/>
          <pc:sldMk cId="1375098915" sldId="257"/>
        </pc:sldMkLst>
        <pc:spChg chg="mod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" creationId="{34461F0A-387E-F72A-08E3-F1D3DC9D5D19}"/>
          </ac:spMkLst>
        </pc:spChg>
        <pc:spChg chg="del mod">
          <ac:chgData name="Esteban Reyes Marcelo" userId="6339de3876e73a36" providerId="LiveId" clId="{F3FCD04B-F373-4937-A167-95292D9C0953}" dt="2024-02-03T00:44:47.072" v="30" actId="26606"/>
          <ac:spMkLst>
            <pc:docMk/>
            <pc:sldMk cId="1375098915" sldId="257"/>
            <ac:spMk id="3" creationId="{203A828F-9007-C7A6-1865-DC837F3D51B2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9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1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3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1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0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2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4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5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6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9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30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5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7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9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1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2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3" creationId="{83D07262-43A6-451F-9B19-77B943C6399D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8" creationId="{23BB7E73-E730-42EA-AACE-D1E323EA547E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0" creationId="{F1F6C2E9-B316-4410-88E5-74F044FC3575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2" creationId="{83D07262-43A6-451F-9B19-77B943C6399D}"/>
          </ac:spMkLst>
        </pc:spChg>
        <pc:graphicFrameChg chg="add mod modGraphic">
          <ac:chgData name="Esteban Reyes Marcelo" userId="6339de3876e73a36" providerId="LiveId" clId="{F3FCD04B-F373-4937-A167-95292D9C0953}" dt="2024-02-03T00:47:22.715" v="51" actId="1076"/>
          <ac:graphicFrameMkLst>
            <pc:docMk/>
            <pc:sldMk cId="1375098915" sldId="257"/>
            <ac:graphicFrameMk id="5" creationId="{7D9CA9B4-9865-3286-E557-85FADDBF59B1}"/>
          </ac:graphicFrameMkLst>
        </pc:graphicFrameChg>
      </pc:sldChg>
      <pc:sldMasterChg chg="del delSldLayout">
        <pc:chgData name="Esteban Reyes Marcelo" userId="6339de3876e73a36" providerId="LiveId" clId="{F3FCD04B-F373-4937-A167-95292D9C0953}" dt="2024-02-03T00:42:53.002" v="6" actId="26606"/>
        <pc:sldMasterMkLst>
          <pc:docMk/>
          <pc:sldMasterMk cId="4108556871" sldId="2147483648"/>
        </pc:sldMasterMkLst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4116740656" sldId="2147483649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63065677" sldId="2147483650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998756623" sldId="2147483651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27471051" sldId="2147483652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627825020" sldId="2147483653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73688768" sldId="2147483654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3344905003" sldId="2147483655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32570044" sldId="2147483656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713582687" sldId="2147483657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78565940" sldId="2147483658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210247090" sldId="2147483659"/>
          </pc:sldLayoutMkLst>
        </pc:sldLayoutChg>
      </pc:sldMasterChg>
      <pc:sldMasterChg chg="add del replId addSldLayout delSldLayout">
        <pc:chgData name="Esteban Reyes Marcelo" userId="6339de3876e73a36" providerId="LiveId" clId="{F3FCD04B-F373-4937-A167-95292D9C0953}" dt="2024-02-03T00:43:37.051" v="16" actId="26606"/>
        <pc:sldMasterMkLst>
          <pc:docMk/>
          <pc:sldMasterMk cId="2977118358" sldId="2147483660"/>
        </pc:sldMasterMkLst>
        <pc:sldLayoutChg chg="add del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669049911" sldId="2147483661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98725059" sldId="2147483662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853880339" sldId="2147483663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999649212" sldId="2147483664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03814828" sldId="2147483665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490573739" sldId="2147483666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695376222" sldId="2147483667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642709425" sldId="2147483668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336972702" sldId="2147483669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583992609" sldId="2147483670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4103225216" sldId="2147483671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5.043" v="13" actId="26606"/>
        <pc:sldMasterMkLst>
          <pc:docMk/>
          <pc:sldMasterMk cId="1407303706" sldId="2147483721"/>
        </pc:sldMasterMkLst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28767726" sldId="2147483710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288542483" sldId="2147483711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506053958" sldId="2147483712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977401897" sldId="2147483713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97250891" sldId="2147483714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01607283" sldId="2147483715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08438812" sldId="2147483716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35773699" sldId="2147483717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238846381" sldId="2147483718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281681419" sldId="2147483719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014620094" sldId="2147483720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21.148" v="11" actId="26606"/>
        <pc:sldMasterMkLst>
          <pc:docMk/>
          <pc:sldMasterMk cId="2887687958" sldId="2147483734"/>
        </pc:sldMasterMkLst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57350910" sldId="2147483723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318272597" sldId="2147483724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758686983" sldId="2147483725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152556306" sldId="2147483726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905390186" sldId="2147483727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052486801" sldId="2147483728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4146251257" sldId="2147483729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705899385" sldId="2147483730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88747110" sldId="2147483731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224665095" sldId="2147483732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965038311" sldId="2147483733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2721794378" sldId="2147483760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42165812" sldId="214748374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958819862" sldId="214748375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092751301" sldId="214748375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775095394" sldId="214748375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87936650" sldId="214748375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95589232" sldId="214748375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082674911" sldId="214748375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232997507" sldId="214748375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53848888" sldId="214748375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64592576" sldId="214748375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3905162796" sldId="2147483759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173" v="20" actId="26606"/>
        <pc:sldMasterMkLst>
          <pc:docMk/>
          <pc:sldMasterMk cId="917308659" sldId="2147483761"/>
        </pc:sldMasterMkLst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137175930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847999454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16281229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659941762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3560682581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533070879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715970254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202031068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702443595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316898283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202423121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7.006" v="15" actId="26606"/>
        <pc:sldMasterMkLst>
          <pc:docMk/>
          <pc:sldMasterMk cId="4052829030" sldId="2147483773"/>
        </pc:sldMasterMkLst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398315131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388179760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20111338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305385881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96321652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34637405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62828380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45034185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27214674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569663524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4291674030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1696819602" sldId="2147483784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647811689" sldId="214748377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024476588" sldId="214748377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890319103" sldId="214748377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166327080" sldId="214748377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4022717611" sldId="214748377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654047973" sldId="214748377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01766009" sldId="214748377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592443490" sldId="214748378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927488818" sldId="214748378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506372299" sldId="214748378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447937790" sldId="2147483783"/>
          </pc:sldLayoutMkLst>
        </pc:sldLayoutChg>
      </pc:sldMaster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6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27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1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43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48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72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93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11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47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76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19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196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73" r:id="rId6"/>
    <p:sldLayoutId id="2147483778" r:id="rId7"/>
    <p:sldLayoutId id="2147483774" r:id="rId8"/>
    <p:sldLayoutId id="2147483775" r:id="rId9"/>
    <p:sldLayoutId id="2147483776" r:id="rId10"/>
    <p:sldLayoutId id="214748377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CCC95119-6D9D-3542-9E0E-4171B33DC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FC92F19-7317-314C-81B7-43B8B687F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8B7B5-CB80-3820-E080-8E1BE8032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5729" y="455362"/>
            <a:ext cx="3378671" cy="155041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</a:t>
            </a:r>
            <a: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UX:</a:t>
            </a:r>
            <a:b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7FDD-671E-6CAB-24D9-7449C205F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4048" y="1748500"/>
            <a:ext cx="3378672" cy="392615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Entender como se ve afectada la vida del usuario con el uso de la aplicación de alarma 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experiencias que resultan de las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emociones que vive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Establecer las necesidades, frustraciones y puntos de dolor. Que los usuarios relacionan con la aplicación de alarma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" name="Video 3" descr="Personas debatiendo ">
            <a:extLst>
              <a:ext uri="{FF2B5EF4-FFF2-40B4-BE49-F238E27FC236}">
                <a16:creationId xmlns:a16="http://schemas.microsoft.com/office/drawing/2014/main" id="{B8E60731-DEED-FF31-320D-3CEA3164B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1700092" y="1354605"/>
            <a:ext cx="5565250" cy="312156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97791FA-A1E5-1A37-6866-93FF9A6DE1F9}"/>
              </a:ext>
            </a:extLst>
          </p:cNvPr>
          <p:cNvSpPr txBox="1"/>
          <p:nvPr/>
        </p:nvSpPr>
        <p:spPr>
          <a:xfrm>
            <a:off x="1977285" y="5674652"/>
            <a:ext cx="22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/>
              <a:t>Enlace entrevista: </a:t>
            </a:r>
          </a:p>
        </p:txBody>
      </p:sp>
    </p:spTree>
    <p:extLst>
      <p:ext uri="{BB962C8B-B14F-4D97-AF65-F5344CB8AC3E}">
        <p14:creationId xmlns:p14="http://schemas.microsoft.com/office/powerpoint/2010/main" val="256165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61F0A-387E-F72A-08E3-F1D3DC9D5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s-CO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Actividad AEIOU</a:t>
            </a:r>
            <a:br>
              <a:rPr lang="es-CO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s-CO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603066A-EB15-961F-C356-15968792F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374" y="1569173"/>
            <a:ext cx="9486690" cy="3926152"/>
          </a:xfrm>
        </p:spPr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75098915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90</Words>
  <Application>Microsoft Office PowerPoint</Application>
  <PresentationFormat>Panorámica</PresentationFormat>
  <Paragraphs>8</Paragraphs>
  <Slides>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Neue Haas Grotesk Text Pro</vt:lpstr>
      <vt:lpstr>InterweaveVTI</vt:lpstr>
      <vt:lpstr>Objetivos UX: </vt:lpstr>
      <vt:lpstr>Actividad AEIOU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Objetivos UX: </dc:title>
  <dc:creator>Esteban Reyes Marcelo</dc:creator>
  <cp:lastModifiedBy>Johanna Andrea Beltran Grisales</cp:lastModifiedBy>
  <cp:revision>3</cp:revision>
  <dcterms:created xsi:type="dcterms:W3CDTF">2024-02-03T00:42:05Z</dcterms:created>
  <dcterms:modified xsi:type="dcterms:W3CDTF">2024-02-03T01:12:44Z</dcterms:modified>
</cp:coreProperties>
</file>

<file path=docProps/thumbnail.jpeg>
</file>